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92" r:id="rId9"/>
    <p:sldId id="260" r:id="rId10"/>
    <p:sldId id="270" r:id="rId11"/>
    <p:sldId id="271" r:id="rId12"/>
    <p:sldId id="261" r:id="rId13"/>
    <p:sldId id="262" r:id="rId14"/>
    <p:sldId id="266" r:id="rId15"/>
    <p:sldId id="267" r:id="rId16"/>
    <p:sldId id="274" r:id="rId17"/>
    <p:sldId id="275" r:id="rId18"/>
    <p:sldId id="268" r:id="rId19"/>
    <p:sldId id="269" r:id="rId20"/>
    <p:sldId id="272" r:id="rId21"/>
    <p:sldId id="273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9" r:id="rId32"/>
    <p:sldId id="290" r:id="rId33"/>
    <p:sldId id="291" r:id="rId34"/>
    <p:sldId id="285" r:id="rId35"/>
    <p:sldId id="286" r:id="rId36"/>
    <p:sldId id="287" r:id="rId37"/>
    <p:sldId id="288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F7C6-B981-42DB-BCF9-7D14695FBE79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A0D9-A16F-4328-826E-08169B54F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F7C6-B981-42DB-BCF9-7D14695FBE79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A0D9-A16F-4328-826E-08169B54F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F7C6-B981-42DB-BCF9-7D14695FBE79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A0D9-A16F-4328-826E-08169B54F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F7C6-B981-42DB-BCF9-7D14695FBE79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A0D9-A16F-4328-826E-08169B54F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F7C6-B981-42DB-BCF9-7D14695FBE79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A0D9-A16F-4328-826E-08169B54F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F7C6-B981-42DB-BCF9-7D14695FBE79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A0D9-A16F-4328-826E-08169B54FB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F7C6-B981-42DB-BCF9-7D14695FBE79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A0D9-A16F-4328-826E-08169B54F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F7C6-B981-42DB-BCF9-7D14695FBE79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A0D9-A16F-4328-826E-08169B54F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F7C6-B981-42DB-BCF9-7D14695FBE79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A0D9-A16F-4328-826E-08169B54F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F7C6-B981-42DB-BCF9-7D14695FBE79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CEA0D9-A16F-4328-826E-08169B54F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F7C6-B981-42DB-BCF9-7D14695FBE79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A0D9-A16F-4328-826E-08169B54F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8AF7C6-B981-42DB-BCF9-7D14695FBE79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ECEA0D9-A16F-4328-826E-08169B54FB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H.S.A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REVIEW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FOR STUDENTS N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EEDI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NG TO PASS THE TEST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0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ENZYMES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SPEED UP CHEMICAL REACTIONS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ALL ARE PROTEINS SO THEY ARE MADE FROM AMINO ACIDS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THEY HAVE A CERTAIN FIT OR SHAPE SO A SUBSTRATE FITS IN IT TO MAKE A PRODUCT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007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TWO THING MESS UP </a:t>
            </a:r>
            <a:r>
              <a:rPr lang="en-US" sz="3600" dirty="0" err="1" smtClean="0"/>
              <a:t>ENZyMES</a:t>
            </a:r>
            <a:r>
              <a:rPr lang="en-US" sz="3600" dirty="0" smtClean="0"/>
              <a:t> SO THEY DON’T 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ü"/>
            </a:pPr>
            <a:r>
              <a:rPr lang="en-US" sz="3600" dirty="0" smtClean="0"/>
              <a:t>CHANGE THE PH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en-US" sz="3600" dirty="0" smtClean="0"/>
              <a:t>CHANGE THE TEMPERATURE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 smtClean="0"/>
              <a:t>ENZYMES HAVE A CERTAIN SHAPE TO THEM THAT ALLOWS ITEMS TO ATTACH TO THEM</a:t>
            </a:r>
          </a:p>
        </p:txBody>
      </p:sp>
    </p:spTree>
    <p:extLst>
      <p:ext uri="{BB962C8B-B14F-4D97-AF65-F5344CB8AC3E}">
        <p14:creationId xmlns:p14="http://schemas.microsoft.com/office/powerpoint/2010/main" val="157750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DIFFUSION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MOLECULES GO FROM AN AREA OF HIGH CONCENTRATION (LOTS OF MOLECULES) TO AN AREA OF LOW CONCENTRATION (VERY FEW MOLECULES).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SUGAR IN WATER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SALT IN WATER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GASES IN A ROOM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716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OSMOSIS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MOVEMENT OF MOLECULES OF WATER FROM AN AREA OF HIGH CONCENTRATION TO AN AREA OF LOW CONCENTRATION THROUGH A MEMBRANE.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HOW WATER GETS INTO A CELL.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628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TYPES </a:t>
            </a:r>
            <a:r>
              <a:rPr lang="en-US" sz="3600" smtClean="0"/>
              <a:t>OF OSMOSIS SOLUTIONS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HYPERTONIC SOLUTION – HIGH IN PARTICLES, LOW IN WATER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HYPOTONIC SOLUTION – HIGH IN WATER, LOW IN PARTICLES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ISOTONIC SOLUTION – BALANCE OF WATER AND PARTICLES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604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CELL PARTS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/>
              <a:t>CELL MEMBRANE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/>
              <a:t>CELL WALL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/>
              <a:t>NUCLEUS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/>
              <a:t>RIBOSOMES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/>
              <a:t>MITOCHONDRIA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613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CELL MOVEMENT	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3600" dirty="0" smtClean="0"/>
              <a:t>FLAGELLA OR FLAGELLUM – WHIP LIKE TAIL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 smtClean="0"/>
              <a:t>PSEUDOPOD OR PSEUDOPODIA – FALSE FOOT. CYTOPLASMIC PROJECTION. A BLOB COMING FROM THE CELL’S SIDE.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80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CILIA OR CILIUM – MICROSCOPIC , TINY HAIR LIKE STRUCTURES.</a:t>
            </a:r>
          </a:p>
          <a:p>
            <a:r>
              <a:rPr lang="en-US" sz="3600" dirty="0" smtClean="0"/>
              <a:t>FLAGELLA ARE LONGER THAN CILIA.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379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/>
              <a:t>CHLOROPLASTS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 smtClean="0"/>
              <a:t>NEEDED FOR PHOTOSYNTHESIS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 smtClean="0"/>
              <a:t>MAKES OXYGEN AND SUGAR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 smtClean="0"/>
              <a:t>NEEDS CARBON DIOXIDE, LIGHT, WATER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784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MITOCHONDRIA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3600" dirty="0" smtClean="0"/>
              <a:t>NEEDED FOR ENERGY (ATP)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 smtClean="0"/>
              <a:t>USES OXYGEN, SUGAR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 smtClean="0"/>
              <a:t>MAKES CARBON DIOXIDE, ATP, WATER.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smtClean="0"/>
              <a:t>OPPOSITE OF PHOTOSYNTHESIS</a:t>
            </a:r>
          </a:p>
          <a:p>
            <a:pPr marL="571500" indent="-571500">
              <a:buFont typeface="Wingdings" pitchFamily="2" charset="2"/>
              <a:buChar char="q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107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1: SKILLS AND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SCIENTIFIC METHOD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KNOW THE PARTS OF THE SCIENTIFIC METHOD: PROBLEM, HYPOTHESIS, EXPERIMENT (VARIABLE AND CONTROL)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GRAPH INTERPRETATION</a:t>
            </a:r>
          </a:p>
          <a:p>
            <a:pPr marL="0" indent="0">
              <a:buNone/>
            </a:pPr>
            <a:r>
              <a:rPr lang="en-US" sz="3200" dirty="0" smtClean="0"/>
              <a:t>3. PARTS OF A GRAPH</a:t>
            </a:r>
          </a:p>
          <a:p>
            <a:pPr marL="0" indent="0">
              <a:buNone/>
            </a:pPr>
            <a:r>
              <a:rPr lang="en-US" sz="3200" dirty="0" smtClean="0"/>
              <a:t>    a. INDEPENDENT VARIABLE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b. DEPENDENT VARIABLE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67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PHOTOSYNTHESIS VS RESPIRATION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200" dirty="0" smtClean="0"/>
              <a:t>PHOTOSYNTHESIS MAKES OXYGEN AND SUGAR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3200" dirty="0" smtClean="0"/>
              <a:t>RESPIRATION MAKES ENERGY, WATER AND CARBON DIOXIDE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3200" dirty="0" smtClean="0"/>
              <a:t>THEY ARE OPPOSITE OF EACH OTHER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057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609600"/>
            <a:ext cx="7520940" cy="4070877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3600" dirty="0" smtClean="0"/>
              <a:t>RESPIRATION – OXYGEN PLUS SUGAR MAKES ENERGY, WATER AND CARBON DIOXIDE.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 smtClean="0"/>
              <a:t>PHOTOSYNTHESIS – ENERGY, WATER AND CARBON DIOXIDE MAKES OXYGEN PLUS SUGAR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8531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MITOSIS	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3600" dirty="0" smtClean="0"/>
              <a:t>THIS IS CELL DIVISION OF BODY CELLS, NOT SEX CELLS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 smtClean="0"/>
              <a:t>ASEXUAL REPRODUCTION IS MITOSIS.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 smtClean="0"/>
              <a:t>NEW BODY CELLS ARE MADE BY THIS PROCESS.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 smtClean="0"/>
              <a:t>MAKES THE FULL NUMBER OF CHROMOSOMES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521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MEIOSIS	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Courier New" pitchFamily="49" charset="0"/>
              <a:buChar char="o"/>
            </a:pPr>
            <a:r>
              <a:rPr lang="en-US" sz="3600" dirty="0" smtClean="0"/>
              <a:t>THIS PROCESS MAKES SEX CELLS</a:t>
            </a:r>
          </a:p>
          <a:p>
            <a:pPr marL="571500" indent="-571500">
              <a:buFont typeface="Courier New" pitchFamily="49" charset="0"/>
              <a:buChar char="o"/>
            </a:pPr>
            <a:r>
              <a:rPr lang="en-US" sz="3600" dirty="0" smtClean="0"/>
              <a:t>MAKES EGG AND SPERM</a:t>
            </a:r>
          </a:p>
          <a:p>
            <a:pPr marL="571500" indent="-571500">
              <a:buFont typeface="Courier New" pitchFamily="49" charset="0"/>
              <a:buChar char="o"/>
            </a:pPr>
            <a:r>
              <a:rPr lang="en-US" sz="3600" dirty="0" smtClean="0"/>
              <a:t>CELLS HAVE ONE HALF THE CHROMOSOME NUMBER IN EGG OR SPERM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84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</a:t>
            </a:r>
            <a:r>
              <a:rPr lang="en-US" dirty="0" err="1" smtClean="0"/>
              <a:t>vs</a:t>
            </a:r>
            <a:r>
              <a:rPr lang="en-US" dirty="0" smtClean="0"/>
              <a:t> meiosis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Mitosis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FULL NUMBER OF CHROMOSOME</a:t>
            </a:r>
          </a:p>
          <a:p>
            <a:r>
              <a:rPr lang="en-US" dirty="0" smtClean="0"/>
              <a:t>ASEXUAL REPRO</a:t>
            </a:r>
          </a:p>
          <a:p>
            <a:r>
              <a:rPr lang="en-US" dirty="0" smtClean="0"/>
              <a:t>START WITH 46 CHROMSOMES, END WITH 46 CHROMOSOMES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Meiosis</a:t>
            </a: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HALF THE NUMBER OF CHROMOSOMES</a:t>
            </a:r>
          </a:p>
          <a:p>
            <a:r>
              <a:rPr lang="en-US" dirty="0" smtClean="0"/>
              <a:t>SEXUAL REPRO</a:t>
            </a:r>
          </a:p>
          <a:p>
            <a:r>
              <a:rPr lang="en-US" dirty="0" smtClean="0"/>
              <a:t>START WITH 46 CHROMOSOMES, END WITH 23 CHROMOSOMES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6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VS SEXUAL REPRODUCTION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Asexual	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 NEW GENE COMBINATION</a:t>
            </a:r>
          </a:p>
          <a:p>
            <a:r>
              <a:rPr lang="en-US" dirty="0" smtClean="0"/>
              <a:t>ONE CELL MAKES THE SAME CELL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sexual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NEW GENE COMBINATIONS</a:t>
            </a:r>
          </a:p>
          <a:p>
            <a:r>
              <a:rPr lang="en-US" dirty="0" smtClean="0"/>
              <a:t>TWO CELLS MEET TO MAKE A DIFFERENT CELL</a:t>
            </a:r>
          </a:p>
          <a:p>
            <a:r>
              <a:rPr lang="en-US" dirty="0" smtClean="0"/>
              <a:t>EGG MEETS SPERM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1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GENETICS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/>
              <a:t>DNA – FOUND IN NUCLEUS.  CONTAINS GENETIC MATERIAL.. IT’S SHAPE IS A DOUBLE HELIX.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NUCLEOTIDE – PART OF MAKING UP DNA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3200" dirty="0" smtClean="0"/>
              <a:t>MADE OF SUGAR, PHOSPHATE AND NITROGEN BASE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30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NUCLEOTIDE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/>
              <a:t> THE BASES ARE  G, A, T, C.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A ALWAYS BONDS OR MATCHES WITH T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G ALWAYS BONDS OR MATCHES WITH C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IF THIS DOESN’T HAPPEN, MUTATIONS CAN OCCUR.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MUTATION – CHANGE IN THE DNA.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367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MATCH THE SIDE OF DNA WITH ITS OPPOSITE COMPLIMENTARY BASE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</a:t>
            </a:r>
          </a:p>
          <a:p>
            <a:r>
              <a:rPr lang="en-US" sz="2800" dirty="0" smtClean="0"/>
              <a:t>G</a:t>
            </a:r>
          </a:p>
          <a:p>
            <a:r>
              <a:rPr lang="en-US" sz="2800" dirty="0" smtClean="0"/>
              <a:t>G</a:t>
            </a:r>
          </a:p>
          <a:p>
            <a:r>
              <a:rPr lang="en-US" sz="2800" dirty="0" smtClean="0"/>
              <a:t>A</a:t>
            </a:r>
          </a:p>
          <a:p>
            <a:r>
              <a:rPr lang="en-US" sz="2800" dirty="0" smtClean="0"/>
              <a:t>C</a:t>
            </a:r>
          </a:p>
          <a:p>
            <a:r>
              <a:rPr lang="en-US" sz="2800" dirty="0" smtClean="0"/>
              <a:t>T</a:t>
            </a:r>
          </a:p>
          <a:p>
            <a:r>
              <a:rPr lang="en-US" sz="2800" dirty="0" smtClean="0"/>
              <a:t>T</a:t>
            </a:r>
          </a:p>
          <a:p>
            <a:r>
              <a:rPr lang="en-US" sz="2800" dirty="0" smtClean="0"/>
              <a:t>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983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RNA IS ANOTHER NUCLEIC ACID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DIFFERENCES BETWEEN DNA AND RNA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RNA HAS ONE SIDE, DNA HAS TWO SIDE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RNA HAS U (URACIL) REPLACING T (THYMINE)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RNA HAS A, U, G, C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DNA IS A DOUBLE SUGAR, RNA IS A SINGLE SUGAR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871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520940" cy="548640"/>
          </a:xfrm>
        </p:spPr>
        <p:txBody>
          <a:bodyPr/>
          <a:lstStyle/>
          <a:p>
            <a:r>
              <a:rPr lang="en-US" sz="4000" dirty="0" smtClean="0"/>
              <a:t>SAFETY AND EQUIPMENT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520940" cy="357984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GRADUATED CYLINDER</a:t>
            </a:r>
          </a:p>
          <a:p>
            <a:r>
              <a:rPr lang="en-US" sz="3200" dirty="0" smtClean="0"/>
              <a:t>MICROSCOPE</a:t>
            </a:r>
          </a:p>
          <a:p>
            <a:r>
              <a:rPr lang="en-US" sz="3200" dirty="0" smtClean="0"/>
              <a:t>APRON</a:t>
            </a:r>
          </a:p>
          <a:p>
            <a:r>
              <a:rPr lang="en-US" sz="3200" dirty="0" smtClean="0"/>
              <a:t>GLOVES</a:t>
            </a:r>
          </a:p>
          <a:p>
            <a:r>
              <a:rPr lang="en-US" sz="3200" dirty="0" smtClean="0"/>
              <a:t>GOGGLES OR SAFETY GLASSES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89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 DNA WITH ITS COMPLIMENTARY STRAND OF RNA: DNA IS BELOW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 –</a:t>
            </a:r>
          </a:p>
          <a:p>
            <a:r>
              <a:rPr lang="en-US" sz="2000" dirty="0" smtClean="0"/>
              <a:t>T –</a:t>
            </a:r>
          </a:p>
          <a:p>
            <a:r>
              <a:rPr lang="en-US" sz="2000" dirty="0" smtClean="0"/>
              <a:t>G –</a:t>
            </a:r>
          </a:p>
          <a:p>
            <a:r>
              <a:rPr lang="en-US" sz="2000" dirty="0" smtClean="0"/>
              <a:t>C –</a:t>
            </a:r>
          </a:p>
          <a:p>
            <a:r>
              <a:rPr lang="en-US" sz="2000" dirty="0" smtClean="0"/>
              <a:t>C –</a:t>
            </a:r>
          </a:p>
          <a:p>
            <a:r>
              <a:rPr lang="en-US" sz="2000" dirty="0" smtClean="0"/>
              <a:t>A –</a:t>
            </a:r>
          </a:p>
          <a:p>
            <a:r>
              <a:rPr lang="en-US" sz="2000" dirty="0" smtClean="0"/>
              <a:t>A –</a:t>
            </a:r>
          </a:p>
          <a:p>
            <a:r>
              <a:rPr lang="en-US" sz="2000" dirty="0" smtClean="0"/>
              <a:t>T -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37998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FOR MAKING DNA AND 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dirty="0" smtClean="0"/>
              <a:t>REPLICATION – DNA MAKES DNA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TRANSCRIPTION – RNA IS MADE FROM DNA. MESSENGER RNA IS MADE FROM DNA AND GOES TO THE RIBOSOME TO MAKE PROTEIN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TRANSLATION – THE MESSENGER RNA ON THE RIBOSOME CODES FOR TRANSFER RNA TO BRING THE AMINO ACID TO THE RIBOSOME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69721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CODON – A THREE (3) NITROGEN BASE SEQUENCE TO MAKE A PROTEIN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/>
              <a:t>DNA MAKES RNA: THE DNA (TAC) WILL MAKE WHICH RNA?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THIS MESSENGER RNA WILL THEN MOVE TO THE?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WHAT WILL TRANSFER RNA BRING TO THE RIBOSOME?</a:t>
            </a:r>
          </a:p>
          <a:p>
            <a:pPr>
              <a:buFont typeface="Wingdings" pitchFamily="2" charset="2"/>
              <a:buChar char="ü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68494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DNA CODES FOR PROTEINS.</a:t>
            </a:r>
          </a:p>
          <a:p>
            <a:r>
              <a:rPr lang="en-US" sz="2400" dirty="0" smtClean="0"/>
              <a:t>THE PROTEINS MADE CAN ACT AS ENZYMES.</a:t>
            </a:r>
          </a:p>
          <a:p>
            <a:r>
              <a:rPr lang="en-US" sz="2400" dirty="0" smtClean="0"/>
              <a:t>ENZYMES SPEED UP CHEMICAL REACTIONS AND ARE IMPORTANT FOR CHEMICAL REACTIONS.</a:t>
            </a:r>
          </a:p>
          <a:p>
            <a:r>
              <a:rPr lang="en-US" sz="2400" dirty="0" smtClean="0"/>
              <a:t>WHAT TWO INFLUENCES CAN AFFECT HOW ENZYMES DO THEIR JOBS?</a:t>
            </a:r>
          </a:p>
          <a:p>
            <a:r>
              <a:rPr lang="en-US" sz="2400" dirty="0" smtClean="0"/>
              <a:t>ENZYMES ARE PROTEINS.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21079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PUNNETT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P.S. SHOW GENETIC RELATIONSHIPS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SHOW DOMINANT AND RECESSIVE GENES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WORK WITH ALLELES (T, t) OR (w, W), ETC.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SHOWS GENOTYPE AND PHENOTYPE RELATIONSHIPS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SHOWS RATIOS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23506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USED WITH PUNNETT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HETEROZYGOUS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BOTH ALLELES ARE DIFFERENT SUCH AS </a:t>
            </a:r>
            <a:r>
              <a:rPr lang="en-US" sz="2400" dirty="0" err="1" smtClean="0"/>
              <a:t>Tt</a:t>
            </a:r>
            <a:r>
              <a:rPr lang="en-US" sz="2400" dirty="0" smtClean="0"/>
              <a:t> OR </a:t>
            </a:r>
            <a:r>
              <a:rPr lang="en-US" sz="2400" dirty="0" err="1" smtClean="0"/>
              <a:t>Ss</a:t>
            </a: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HOMOZYGOUS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ALLELES ARE THE SAME SUCH AS TT, </a:t>
            </a:r>
            <a:r>
              <a:rPr lang="en-US" sz="2400" dirty="0" err="1"/>
              <a:t>tt</a:t>
            </a:r>
            <a:r>
              <a:rPr lang="en-US" sz="2400" dirty="0"/>
              <a:t>, SS, </a:t>
            </a:r>
            <a:r>
              <a:rPr lang="en-US" sz="2400" dirty="0" err="1" smtClean="0"/>
              <a:t>ss</a:t>
            </a:r>
            <a:endParaRPr lang="en-US" sz="2400" dirty="0"/>
          </a:p>
          <a:p>
            <a:pPr>
              <a:buFont typeface="Wingdings" pitchFamily="2" charset="2"/>
              <a:buChar char="q"/>
            </a:pPr>
            <a:r>
              <a:rPr lang="en-US" sz="2400" smtClean="0"/>
              <a:t>BE ABLE TO WORK OUT PUNNETT SQUARES AND INTERPRET PUNNETT SQUARES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2268951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SEX-LINKED TRAITS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FOUND ON THE SEX CHROMOSOMES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WHAT ARE THE SEX CHROMOSOMES?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WHICH TWO GIVE US A MALE?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WHICH TWO GIVE US A FEMALE?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SEX-LINKED TRAITS ARE RECESSIVE TRAITS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WHO SHOWS MORE SEX-LINKED TRAITS AND WHY?</a:t>
            </a:r>
          </a:p>
        </p:txBody>
      </p:sp>
    </p:spTree>
    <p:extLst>
      <p:ext uri="{BB962C8B-B14F-4D97-AF65-F5344CB8AC3E}">
        <p14:creationId xmlns:p14="http://schemas.microsoft.com/office/powerpoint/2010/main" val="20535120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WORK OUT SEX-LINKED COLORBLIND PROBLEM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MOM IS A NORMAL.. DAD IS COLORBLIND.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/>
              <a:t>GIVE THE GENOTYPE AND PHENOTYPE RATIO USING A PUNNETT SQUARE.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/>
              <a:t>WHAT PERCENTAGE OF THE BOYS WILL BE COLORBLIND?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/>
              <a:t>WHAT PERCENTAGE OF THE GIRLS WILL BE COLORBLIND?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86325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sex linked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MOM IS A CARRIER FOR COLORBLINDNESS. DAD IS COLORBLIND.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GIVE THE GENOTYPE AND PHENOTYPE RATIO USING A PUNNETT SQUARE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WHAT PERCENTAGE OF THE BOYS WILL BE COLORBLIND</a:t>
            </a:r>
            <a:r>
              <a:rPr lang="en-US" sz="2400" dirty="0" smtClean="0"/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WHAT PERCENTAGE OF THE GIRLS WILL BE COLORBLIND?</a:t>
            </a:r>
          </a:p>
          <a:p>
            <a:pPr>
              <a:buFont typeface="Wingdings" pitchFamily="2" charset="2"/>
              <a:buChar char="ü"/>
            </a:pPr>
            <a:endParaRPr lang="en-US" sz="2400" dirty="0"/>
          </a:p>
          <a:p>
            <a:pPr>
              <a:buFont typeface="Wingdings" pitchFamily="2" charset="2"/>
              <a:buChar char="ü"/>
            </a:pPr>
            <a:endParaRPr lang="en-US" sz="2400" dirty="0"/>
          </a:p>
          <a:p>
            <a:pPr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30158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TERMS: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SUCCESSION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PRIMARY AND SECONDARY SUCCESSION.  DO YOU KNOW THE DIFFERENCE?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ABIOTIC FACTORS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BIOTIC FACTIONS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DO YOU KNOW THE DIFFERENCE BETWEEN THE TWO?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FOOD WEBS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DO YOU KNOW HOW TO INTERPRET A FOOD WEB?</a:t>
            </a:r>
          </a:p>
          <a:p>
            <a:pPr marL="0" indent="0"/>
            <a:r>
              <a:rPr lang="en-US" sz="2000" dirty="0" smtClean="0"/>
              <a:t>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26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BIOCHEMISTRY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ORGANIC MOLECULES</a:t>
            </a:r>
          </a:p>
          <a:p>
            <a:r>
              <a:rPr lang="en-US" sz="3200" dirty="0" smtClean="0"/>
              <a:t>EXAMPLES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/>
              <a:t> </a:t>
            </a:r>
            <a:r>
              <a:rPr lang="en-US" sz="3200" dirty="0" smtClean="0"/>
              <a:t>  1. LIPIDS (FATS)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/>
              <a:t> </a:t>
            </a:r>
            <a:r>
              <a:rPr lang="en-US" sz="3200" dirty="0" smtClean="0"/>
              <a:t>  2. PROTEINS (MADE OF AMINO ACIDS)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/>
              <a:t> </a:t>
            </a:r>
            <a:r>
              <a:rPr lang="en-US" sz="3200" dirty="0" smtClean="0"/>
              <a:t>  3. NUCLEIC ACIDS (DNA AND RNA)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/>
              <a:t> </a:t>
            </a:r>
            <a:r>
              <a:rPr lang="en-US" sz="3200" dirty="0" smtClean="0"/>
              <a:t>  4. CARBOHYDRATES (GIVE ENERGY)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920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PRODUCERS AND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DO YOU KNOW THE DIFFERENCE BETWEEN THOSE TWO WORDS?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GIVE EXAMPLES OF EACH IN A FOOD WEB.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WHAT PROCESS ENABLES PRODUCERS TO MAKE THEIR FOOD?</a:t>
            </a:r>
          </a:p>
          <a:p>
            <a:pPr>
              <a:buFont typeface="Wingdings" pitchFamily="2" charset="2"/>
              <a:buChar char="ü"/>
            </a:pPr>
            <a:endParaRPr lang="en-US" sz="2000" dirty="0" smtClean="0"/>
          </a:p>
          <a:p>
            <a:pPr>
              <a:buFont typeface="Wingdings" pitchFamily="2" charset="2"/>
              <a:buChar char="ü"/>
            </a:pP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56098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SYMBIOSIS: LIVING TOGETHER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000" dirty="0" smtClean="0"/>
              <a:t>THREE TYPES OF LIVING TOGETHER RELATIONSHIPS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PARASITE OR PARASITISM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MUTUALISM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COMMENSALISM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DO YOU KNOW THE DIFFERENCE BETWEEN THE 3 OF THOSE?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CAN YOU GIVE EXAMPLES OF EACH?</a:t>
            </a:r>
          </a:p>
          <a:p>
            <a:pPr marL="0" indent="0"/>
            <a:r>
              <a:rPr lang="en-US" sz="2000" dirty="0" smtClean="0"/>
              <a:t>ANSWERS ARE ON THE NEXT PAGE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06078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PARASITE – LIVING OFF A HOST AND IT CAUSES HARM TO THE HOST. EXAMPLES, TICKS, FLEAS, TAPEWORMS.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MUTUALISM – BOTH ORGANISMS BENEFIT FROM LIVING TOGETHER. EXAMPLES, HONEY BEES POLLINATE THE FLOWER AND THE FLOWER GIVES THE BEE S FOOD. A SHRIMP CAN CLEAN THE MOUTH OF AN EEL AND THE EEL CAN GIVE THE SHRIMP PROTECTION.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COMMENSALISM – A PILOT FISH SWIMS WITH A GREAT WHITE SHARK. THE PILOT FISH EATS THE LEFTOVERS THAT THE SHARK DOESN’T EAT. THE PILOT FISH GETS A FREE MEAL AND DOES NOTHING TO HELP THE SHARK.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2097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Characteristics of organic compounds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ALL HAVE CARBON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FATS STORE ENERGY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NUCLEIC ACIDS GIVE GENETIC INFORMATION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CARBOHYDRATES GIVE ENERGY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PROTEINS CAN BE ENZYMES AND HELP WITH CHEMICAL REACTIONS</a:t>
            </a:r>
          </a:p>
          <a:p>
            <a:pPr>
              <a:buFont typeface="Arial" pitchFamily="34" charset="0"/>
              <a:buChar char="•"/>
            </a:pPr>
            <a:r>
              <a:rPr lang="en-US" sz="2400" smtClean="0"/>
              <a:t>NUCLEIC ACIDS CODE OR CARRY THE MESSAGE FOR PROTEINS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472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MONOSACCARIDE </a:t>
            </a:r>
            <a:r>
              <a:rPr lang="en-US" sz="2800" dirty="0" smtClean="0"/>
              <a:t>– SIMPLE SUGAR</a:t>
            </a:r>
          </a:p>
          <a:p>
            <a:r>
              <a:rPr lang="en-US" sz="2800" dirty="0" smtClean="0"/>
              <a:t>DISACCARIDE – DOUBLE SUGAR</a:t>
            </a:r>
          </a:p>
          <a:p>
            <a:r>
              <a:rPr lang="en-US" sz="2800" dirty="0" smtClean="0"/>
              <a:t>MADE OF CARBON, HYDROGEN, OXYGEN BONDS</a:t>
            </a:r>
          </a:p>
          <a:p>
            <a:r>
              <a:rPr lang="en-US" sz="2800" dirty="0" smtClean="0"/>
              <a:t>ALL OF THESE ARE SUGARS GIVING ENERGY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193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POLAR VS NONPOLAR COMPOUNDS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POLAR DISSOLVE IN WATER.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WATER IS A POLAR MOLECULE.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NONPOLAR DO NOT DISSOLVE IN WATER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LIPIDS DO NOT DISSOLVE IN WATER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LIPIDS ARE THE ONLY NONPOLAR ORGANIC COMPOUND THAT WE ARE CONCERNED WITH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907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MOLECULE POLAR?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WATER IS POLAR.  WATER IS WRITTEN H2O.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THE OXYGEN HAS A SLIGHT NEGATIVE CHARGE AND THE HYDROGEN HAS A SLIGHT POSITIVE CHARGE.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THEREFORE, ONE SIDE OF THE MOLECULE IS SLIGHTLY POSITIVELY CHARGE AND THE OTHER SIDE OF THE MOLECULE IS SLIGHTLY NEGATIVELY CHARGED.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7913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VITAMINS DO FOR 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dirty="0" smtClean="0"/>
              <a:t>VITAMIN C = HEALS WOUNDS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VITAMIN D = HELPS BONE GROWTH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VITAMIN K = HELPS BLOOD CLOTTING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58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428</TotalTime>
  <Words>1427</Words>
  <Application>Microsoft Office PowerPoint</Application>
  <PresentationFormat>On-screen Show (4:3)</PresentationFormat>
  <Paragraphs>226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Angles</vt:lpstr>
      <vt:lpstr>H.S.A. REVIEW</vt:lpstr>
      <vt:lpstr>GOAL 1: SKILLS AND PROCESSES</vt:lpstr>
      <vt:lpstr>SAFETY AND EQUIPMENT</vt:lpstr>
      <vt:lpstr>BIOCHEMISTRY</vt:lpstr>
      <vt:lpstr>Characteristics of organic compounds</vt:lpstr>
      <vt:lpstr>TYPES OF CARBOHYDRATES</vt:lpstr>
      <vt:lpstr>POLAR VS NONPOLAR COMPOUNDS</vt:lpstr>
      <vt:lpstr>WHAT MAKES A MOLECULE POLAR?</vt:lpstr>
      <vt:lpstr>WHAT VITAMINS DO FOR US</vt:lpstr>
      <vt:lpstr>ENZYMES</vt:lpstr>
      <vt:lpstr>TWO THING MESS UP ENZyMES SO THEY DON’T WORK</vt:lpstr>
      <vt:lpstr>DIFFUSION</vt:lpstr>
      <vt:lpstr>OSMOSIS</vt:lpstr>
      <vt:lpstr>TYPES OF OSMOSIS SOLUTIONS</vt:lpstr>
      <vt:lpstr>CELL PARTS</vt:lpstr>
      <vt:lpstr>CELL MOVEMENT </vt:lpstr>
      <vt:lpstr>PowerPoint Presentation</vt:lpstr>
      <vt:lpstr>PowerPoint Presentation</vt:lpstr>
      <vt:lpstr>MITOCHONDRIA</vt:lpstr>
      <vt:lpstr>PHOTOSYNTHESIS VS RESPIRATION</vt:lpstr>
      <vt:lpstr>PowerPoint Presentation</vt:lpstr>
      <vt:lpstr>MITOSIS </vt:lpstr>
      <vt:lpstr>MEIOSIS </vt:lpstr>
      <vt:lpstr>Mitosis vs meiosis</vt:lpstr>
      <vt:lpstr>ASEXUAL VS SEXUAL REPRODUCTION</vt:lpstr>
      <vt:lpstr>GENETICS</vt:lpstr>
      <vt:lpstr>NUCLEOTIDE</vt:lpstr>
      <vt:lpstr>MATCH THE SIDE OF DNA WITH ITS OPPOSITE COMPLIMENTARY BASE</vt:lpstr>
      <vt:lpstr>RNA IS ANOTHER NUCLEIC ACID</vt:lpstr>
      <vt:lpstr>MATCH DNA WITH ITS COMPLIMENTARY STRAND OF RNA: DNA IS BELOW</vt:lpstr>
      <vt:lpstr>TERMS FOR MAKING DNA AND RNA</vt:lpstr>
      <vt:lpstr>CODON – A THREE (3) NITROGEN BASE SEQUENCE TO MAKE A PROTEIN</vt:lpstr>
      <vt:lpstr>REMEMBER </vt:lpstr>
      <vt:lpstr>PUNNETT SQUARE</vt:lpstr>
      <vt:lpstr>TERMS USED WITH PUNNETT SQUARES</vt:lpstr>
      <vt:lpstr>SEX-LINKED TRAITS</vt:lpstr>
      <vt:lpstr>WORK OUT SEX-LINKED COLORBLIND PROBLEM</vt:lpstr>
      <vt:lpstr>Another sex linked problem</vt:lpstr>
      <vt:lpstr>ECOLOGY</vt:lpstr>
      <vt:lpstr>PRODUCERS AND CONSUMERS</vt:lpstr>
      <vt:lpstr>SYMBIOSIS: LIVING TOGETHER RELATIONSHIPS</vt:lpstr>
      <vt:lpstr>ANSWERS: </vt:lpstr>
    </vt:vector>
  </TitlesOfParts>
  <Company>Wicomico County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H.S.A. REVIEW</dc:title>
  <dc:creator>WCBOE</dc:creator>
  <cp:lastModifiedBy>WCBOE</cp:lastModifiedBy>
  <cp:revision>27</cp:revision>
  <dcterms:created xsi:type="dcterms:W3CDTF">2011-08-31T17:36:57Z</dcterms:created>
  <dcterms:modified xsi:type="dcterms:W3CDTF">2011-09-22T13:27:04Z</dcterms:modified>
</cp:coreProperties>
</file>